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2"/>
  </p:notesMasterIdLst>
  <p:sldIdLst>
    <p:sldId id="300" r:id="rId3"/>
    <p:sldId id="332" r:id="rId4"/>
    <p:sldId id="333" r:id="rId5"/>
    <p:sldId id="334" r:id="rId6"/>
    <p:sldId id="335" r:id="rId7"/>
    <p:sldId id="323" r:id="rId8"/>
    <p:sldId id="337" r:id="rId9"/>
    <p:sldId id="338" r:id="rId10"/>
    <p:sldId id="325" r:id="rId11"/>
    <p:sldId id="339" r:id="rId12"/>
    <p:sldId id="340" r:id="rId13"/>
    <p:sldId id="341" r:id="rId14"/>
    <p:sldId id="324" r:id="rId15"/>
    <p:sldId id="342" r:id="rId16"/>
    <p:sldId id="343" r:id="rId17"/>
    <p:sldId id="326" r:id="rId18"/>
    <p:sldId id="348" r:id="rId19"/>
    <p:sldId id="349" r:id="rId20"/>
    <p:sldId id="350" r:id="rId21"/>
    <p:sldId id="356" r:id="rId22"/>
    <p:sldId id="327" r:id="rId23"/>
    <p:sldId id="357" r:id="rId24"/>
    <p:sldId id="358" r:id="rId25"/>
    <p:sldId id="359" r:id="rId26"/>
    <p:sldId id="328" r:id="rId27"/>
    <p:sldId id="362" r:id="rId28"/>
    <p:sldId id="363" r:id="rId29"/>
    <p:sldId id="329" r:id="rId30"/>
    <p:sldId id="364" r:id="rId31"/>
    <p:sldId id="367" r:id="rId32"/>
    <p:sldId id="330" r:id="rId33"/>
    <p:sldId id="372" r:id="rId34"/>
    <p:sldId id="373" r:id="rId35"/>
    <p:sldId id="374" r:id="rId36"/>
    <p:sldId id="375" r:id="rId37"/>
    <p:sldId id="331" r:id="rId38"/>
    <p:sldId id="377" r:id="rId39"/>
    <p:sldId id="378" r:id="rId40"/>
    <p:sldId id="379" r:id="rId41"/>
    <p:sldId id="479" r:id="rId42"/>
    <p:sldId id="480" r:id="rId43"/>
    <p:sldId id="481" r:id="rId44"/>
    <p:sldId id="483" r:id="rId45"/>
    <p:sldId id="482" r:id="rId46"/>
    <p:sldId id="396" r:id="rId47"/>
    <p:sldId id="484" r:id="rId48"/>
    <p:sldId id="398" r:id="rId49"/>
    <p:sldId id="485" r:id="rId50"/>
    <p:sldId id="486" r:id="rId51"/>
    <p:sldId id="488" r:id="rId52"/>
    <p:sldId id="380" r:id="rId53"/>
    <p:sldId id="387" r:id="rId54"/>
    <p:sldId id="388" r:id="rId55"/>
    <p:sldId id="389" r:id="rId56"/>
    <p:sldId id="390" r:id="rId57"/>
    <p:sldId id="381" r:id="rId58"/>
    <p:sldId id="391" r:id="rId59"/>
    <p:sldId id="382" r:id="rId60"/>
    <p:sldId id="394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85918" autoAdjust="0"/>
  </p:normalViewPr>
  <p:slideViewPr>
    <p:cSldViewPr snapToGrid="0">
      <p:cViewPr varScale="1">
        <p:scale>
          <a:sx n="104" d="100"/>
          <a:sy n="104" d="100"/>
        </p:scale>
        <p:origin x="357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(1) setSupportActionBar()</a:t>
            </a:r>
            <a:r>
              <a:rPr lang="ko-KR" altLang="en-US"/>
              <a:t> 활성화</a:t>
            </a:r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다크모드에서 사용불가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(2) setSupportActionBar() </a:t>
            </a:r>
            <a:r>
              <a:rPr lang="ko-KR" altLang="en-US"/>
              <a:t>비활성화</a:t>
            </a:r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다크모드가 안 되었을 때 사용 불가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50150-9D3C-4535-AEAE-7DA37FB9571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33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50150-9D3C-4535-AEAE-7DA37FB9571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프래그먼트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202795-9480-2682-53E4-62E816FC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7" y="0"/>
            <a:ext cx="46536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273670-9207-53A8-65A5-3410647F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7" y="0"/>
            <a:ext cx="4807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53AF16-78B7-81C5-0279-61F738B6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66" y="0"/>
            <a:ext cx="472423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1302BF-7F1A-6555-FF0B-CE134B2B5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59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F5C763-6CC2-C93E-FEC0-8351E3EA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92" y="1074275"/>
            <a:ext cx="6820216" cy="47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프래그먼트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수명주기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162454-8B2E-C726-C518-28A07150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1062221"/>
            <a:ext cx="6227805" cy="4438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4497C-1788-B06C-356C-5CDA3510A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106" y="0"/>
            <a:ext cx="4846740" cy="6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416C7A-8A2E-968A-223B-B57B8558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54" y="0"/>
            <a:ext cx="476714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7A6280-1640-8267-8B81-9EFEA772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7617"/>
            <a:ext cx="5971737" cy="25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프래그먼트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화면 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F57DC0-5A0D-6050-DA43-777C04C5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3" y="1048298"/>
            <a:ext cx="6074893" cy="47614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3D90BC-D849-35C9-5CA6-762C83A8B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88" y="0"/>
            <a:ext cx="4830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CEC9C-B590-4355-CBBD-B0E6F9DF2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4" y="0"/>
            <a:ext cx="465285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41BD90-C27D-E687-D6B1-13D4810E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92" y="0"/>
            <a:ext cx="4927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B0CAC1-5F37-B0AA-C531-FF406849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9" y="0"/>
            <a:ext cx="491663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56815-5BE4-A94B-501C-DC0265F1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015" y="0"/>
            <a:ext cx="4676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2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D9F008-B4C6-4B93-1F0A-B424676C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" y="178530"/>
            <a:ext cx="6067425" cy="427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FE5D45-8035-8294-6256-98E0F434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99" y="0"/>
            <a:ext cx="5041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55B41-4787-87D4-8C7E-26394691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551" y="37308"/>
            <a:ext cx="6346897" cy="68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6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567226"/>
            <a:ext cx="6785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액션바 사용하기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E8649E-AB1F-04ED-42F8-C5CBFE1A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4" y="0"/>
            <a:ext cx="5864116" cy="67820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4ADCAE-B714-440E-B4D3-D30F2FA72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491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BE483A-E14E-189B-4140-9C2CBA39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45" y="0"/>
            <a:ext cx="5687312" cy="67780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FAEA97-FB1A-3236-5A37-43F40F75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45" y="0"/>
            <a:ext cx="4775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5E44BB-2473-788C-2AD8-F1050CDC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5" y="0"/>
            <a:ext cx="455984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A2A01-1029-1062-6B0A-6DA38506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866" y="1727153"/>
            <a:ext cx="6089900" cy="34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4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버튼 누르면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액션바 제목을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아이콘으로 대신하기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48403D-E346-D4C9-1727-D7421208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5" y="1121043"/>
            <a:ext cx="6453347" cy="4601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20F067-0D01-79B0-5811-B53A1570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652" y="0"/>
            <a:ext cx="5204911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96DD08-420B-16A5-6AAF-48C763F5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884" y="222140"/>
            <a:ext cx="6668232" cy="64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액션바에 검색어를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입력할 수 있는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입력상자 넣기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6A04A95-A6A9-3F8C-EF38-815E3B4B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" y="1346066"/>
            <a:ext cx="6430433" cy="3029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1BC1AF-FFB0-7595-A509-64874EE3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35" y="0"/>
            <a:ext cx="5008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7E49B7-A3FE-1AF4-4673-882F926F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80" y="0"/>
            <a:ext cx="5011501" cy="6793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68D751-6369-71B2-F4C6-55207716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20" y="11134"/>
            <a:ext cx="4816257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713F90-EDF8-B1A9-9479-8EAEF681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22" y="0"/>
            <a:ext cx="50448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1C16BD-2D38-6B7A-EA25-183EE0A58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05" y="765618"/>
            <a:ext cx="5974095" cy="50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상단 탭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48711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57465-3ED9-D59E-2687-2BAA40BD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1" y="1749153"/>
            <a:ext cx="6375090" cy="1432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980B9C-E82F-46CD-ED6F-7C96AE6C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25" y="0"/>
            <a:ext cx="4807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1E09CF-EFB3-F80F-95A8-76D4CDB3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01" y="0"/>
            <a:ext cx="480873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2FBD06-033E-A15F-9441-61FD9647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63" y="0"/>
            <a:ext cx="4861981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0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24D4F8-8283-D54D-06B7-435CF844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64" y="0"/>
            <a:ext cx="5729225" cy="67927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EB0869-00EC-8E20-AC99-40D308A00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767" y="0"/>
            <a:ext cx="491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7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5CDF32-182A-FA08-324B-B3A7440E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07" y="0"/>
            <a:ext cx="500589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521D15-EA5E-DF9D-5F85-FEFF48C72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114" y="0"/>
            <a:ext cx="4853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94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하단탭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331793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DA0B04-C3D9-0BC0-95A1-6FF0AC71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7" y="-1"/>
            <a:ext cx="5768254" cy="6862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F7EE3B-3CBA-53A9-3705-8721016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140" y="18535"/>
            <a:ext cx="497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5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1A4EDA-2FAA-F4F9-9E02-541B84D9E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97" y="45427"/>
            <a:ext cx="5098222" cy="6767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00B417-1768-EFD4-485C-CF303810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755" y="0"/>
            <a:ext cx="4708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56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D2064-ABC6-B438-2C5E-EAB720DCDDA9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뷰페이저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손가락으로 전환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97867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52328A-2E9B-1D68-3383-6C4E054D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9" y="94396"/>
            <a:ext cx="5845883" cy="6763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76087F-DF3A-6D13-A4B1-77E48C7B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2" y="43826"/>
            <a:ext cx="5845882" cy="677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9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40607-9083-5497-7D07-54AC613C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004549"/>
            <a:ext cx="908811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90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0ABA72-26FE-E53B-514D-15714648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541816"/>
            <a:ext cx="8907118" cy="2238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950217-172F-0299-A007-C5A293E9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3099253"/>
            <a:ext cx="902143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9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9E72B-BE13-8650-E2FF-0BA43B6F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90"/>
            <a:ext cx="9678751" cy="6049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D9AC3-0872-6372-553D-0AD530430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75" y="3856119"/>
            <a:ext cx="7115505" cy="2597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F0589B-4257-134E-1EBB-CF28F9771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58" y="955039"/>
            <a:ext cx="6594622" cy="16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77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9898BF-4062-1777-C6A4-6C6E59DDA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61"/>
            <a:ext cx="8992855" cy="58311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8C9985-C816-DBA3-51C2-B764F09B6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34" y="4700283"/>
            <a:ext cx="3991532" cy="2010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39CD11-5ED6-E9D5-7FE4-048F8BD8F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788" y="1456267"/>
            <a:ext cx="6951259" cy="16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1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A282E8-C743-3F49-E6E6-E0882630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80495"/>
            <a:ext cx="8954750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2FE2F-2E31-7B1F-DB4B-E5ECC7C3D036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뷰페이저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코드에서 전환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656741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3547979-D611-7C75-9F51-98E3CC0B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98"/>
            <a:ext cx="9040487" cy="60682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455AB2-F4BE-ED50-82DB-58D88F5F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72" y="624144"/>
            <a:ext cx="8802328" cy="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D35A99-9BCE-439C-C7FA-3416DD085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77" y="3888257"/>
            <a:ext cx="876422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2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18D8D6-73D9-DDAA-6E22-83617A7A0E18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뷰페이저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타이틀스트립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57293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755CB5-F6C2-2C80-F50A-4F034660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19" y="1368078"/>
            <a:ext cx="10390362" cy="40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23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EECF8E-22FD-4824-B502-60755FEA8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69" y="0"/>
            <a:ext cx="737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83211-8868-96E9-1561-AE30BC7E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492" y="0"/>
            <a:ext cx="4639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75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EDEEB9-114F-1E3E-2AB7-786B5459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033128"/>
            <a:ext cx="924054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43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B172D-5E37-26E7-25F9-51A8A6935E45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바로가기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메뉴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534094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36E7DF-8182-E92B-E85A-A638D97F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76" y="3161"/>
            <a:ext cx="5359543" cy="68548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CEDA0-089B-6422-ABF8-B1A2BB09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74" y="0"/>
            <a:ext cx="4782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04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83E7C6-1C24-21E5-2A46-5D150DC0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46" y="0"/>
            <a:ext cx="46557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80F4DE-9841-D63B-B7DD-C5D69542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957" y="0"/>
            <a:ext cx="4843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40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796013-6D00-26D8-EC60-3A511F73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43" y="0"/>
            <a:ext cx="458458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3CE25E-9CB4-680F-3318-4E31D90A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96" y="0"/>
            <a:ext cx="460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6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71AA1-D5CA-7286-5467-61B34E58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96" y="0"/>
            <a:ext cx="4665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4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BE75F-4E1B-F8DA-61FF-EBFA6F2BCD52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09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고객 정보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입력 화면의 구성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84039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F46CA1-A347-2545-7841-7739FC2B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57" y="0"/>
            <a:ext cx="4994086" cy="67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62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971A61-B3A3-1E68-7C2F-DDB714A1414A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10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기본 앱 화면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구성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558573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430AD-019B-84C5-9159-2B785FFC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00" y="0"/>
            <a:ext cx="5302400" cy="67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프래그먼트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구현하기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4DA1E7-59D8-9A61-BA64-1967A290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27" y="0"/>
            <a:ext cx="4686706" cy="67519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5C6041-2EC3-3514-D52D-27A01185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48" y="0"/>
            <a:ext cx="4663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225FF9-36E8-F597-7B23-B2BECF4BE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98" y="0"/>
            <a:ext cx="49546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AF9CFE-98B8-7B29-7346-94FC3801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26" y="0"/>
            <a:ext cx="4854361" cy="67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버튼을 클릭하면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프래그먼트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출력하기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</TotalTime>
  <Words>91</Words>
  <Application>Microsoft Office PowerPoint</Application>
  <PresentationFormat>와이드스크린</PresentationFormat>
  <Paragraphs>73</Paragraphs>
  <Slides>59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51</cp:revision>
  <dcterms:created xsi:type="dcterms:W3CDTF">2021-12-28T04:36:38Z</dcterms:created>
  <dcterms:modified xsi:type="dcterms:W3CDTF">2022-07-17T14:34:19Z</dcterms:modified>
</cp:coreProperties>
</file>